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7" r:id="rId3"/>
    <p:sldId id="268" r:id="rId4"/>
    <p:sldId id="277" r:id="rId5"/>
    <p:sldId id="278" r:id="rId6"/>
    <p:sldId id="298" r:id="rId7"/>
    <p:sldId id="292" r:id="rId8"/>
    <p:sldId id="299" r:id="rId9"/>
    <p:sldId id="297" r:id="rId10"/>
    <p:sldId id="295" r:id="rId11"/>
    <p:sldId id="29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eb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-772160" y="2757481"/>
            <a:ext cx="741335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F64FD8D-AB10-61AC-6D21-2EDA1FF5E72E}"/>
              </a:ext>
            </a:extLst>
          </p:cNvPr>
          <p:cNvSpPr/>
          <p:nvPr/>
        </p:nvSpPr>
        <p:spPr>
          <a:xfrm>
            <a:off x="-684007" y="311842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Nuage 14">
            <a:extLst>
              <a:ext uri="{FF2B5EF4-FFF2-40B4-BE49-F238E27FC236}">
                <a16:creationId xmlns:a16="http://schemas.microsoft.com/office/drawing/2014/main" id="{08810623-70AB-A04C-8733-0CBFF4AF7BA4}"/>
              </a:ext>
            </a:extLst>
          </p:cNvPr>
          <p:cNvSpPr/>
          <p:nvPr/>
        </p:nvSpPr>
        <p:spPr>
          <a:xfrm>
            <a:off x="3857535" y="53496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Jade et Augustin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5E5BF62-F467-A8FB-779C-16156994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30165">
            <a:off x="53981" y="1285875"/>
            <a:ext cx="5657850" cy="4286250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AFDC7F4E-1D29-C2AA-ADAB-274C0BB67747}"/>
              </a:ext>
            </a:extLst>
          </p:cNvPr>
          <p:cNvSpPr/>
          <p:nvPr/>
        </p:nvSpPr>
        <p:spPr>
          <a:xfrm>
            <a:off x="5996608" y="3203159"/>
            <a:ext cx="7030720" cy="274414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Entrée manuelle 12">
            <a:extLst>
              <a:ext uri="{FF2B5EF4-FFF2-40B4-BE49-F238E27FC236}">
                <a16:creationId xmlns:a16="http://schemas.microsoft.com/office/drawing/2014/main" id="{611AAD0C-39F7-8976-C13C-0F225C2A12D8}"/>
              </a:ext>
            </a:extLst>
          </p:cNvPr>
          <p:cNvSpPr/>
          <p:nvPr/>
        </p:nvSpPr>
        <p:spPr>
          <a:xfrm rot="21438108">
            <a:off x="-30480" y="4648426"/>
            <a:ext cx="13319760" cy="2368785"/>
          </a:xfrm>
          <a:prstGeom prst="flowChartManualInpu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4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96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1E637C1-8547-44A9-B77B-57D50F27B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159" y="2767055"/>
            <a:ext cx="2112655" cy="251262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0B7C86E-6575-5949-C4BF-F9D12AD4DBF1}"/>
              </a:ext>
            </a:extLst>
          </p:cNvPr>
          <p:cNvSpPr txBox="1"/>
          <p:nvPr/>
        </p:nvSpPr>
        <p:spPr>
          <a:xfrm>
            <a:off x="1210586" y="1182470"/>
            <a:ext cx="78698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15:</a:t>
            </a:r>
          </a:p>
          <a:p>
            <a:r>
              <a:rPr lang="fr-FR" sz="2400" dirty="0">
                <a:solidFill>
                  <a:schemeClr val="tx1"/>
                </a:solidFill>
              </a:rPr>
              <a:t>Colorie les paroles d’Augustin en jaune et celles de Jade en bleu.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236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L’histoire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Aujourd’hui, c’est rencontre avec des animaux ! </a:t>
            </a:r>
          </a:p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Au programme : visite d’un zoo.</a:t>
            </a:r>
          </a:p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Équipés d’un plan, les enfants organisent leur parcours. </a:t>
            </a:r>
          </a:p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Ils vont en apprendre plus sur leurs animaux préférés.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DE0820-85F1-142A-FB97-D2B08BF17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0564">
            <a:off x="8865705" y="467802"/>
            <a:ext cx="2973788" cy="150780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8E4DEDD-71E3-E55E-04B7-3873D7206B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82CDFF"/>
              </a:clrFrom>
              <a:clrTo>
                <a:srgbClr val="82C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48" y="4516341"/>
            <a:ext cx="3073556" cy="190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52443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L’aquarium du Bugue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47113205-83FF-7BC8-ED9E-0314B87BB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11347" y="1638085"/>
            <a:ext cx="8878629" cy="122782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Cherche sur internet le plan du zoo de Mulhouse pour répondre aux questions. </a:t>
            </a:r>
          </a:p>
          <a:p>
            <a:pPr marL="45720" indent="0">
              <a:buNone/>
            </a:pPr>
            <a:endParaRPr lang="fr-F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fr-FR" sz="2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6572029-B962-749E-FF2E-FA52D0379831}"/>
              </a:ext>
            </a:extLst>
          </p:cNvPr>
          <p:cNvSpPr txBox="1"/>
          <p:nvPr/>
        </p:nvSpPr>
        <p:spPr>
          <a:xfrm>
            <a:off x="1079389" y="2625753"/>
            <a:ext cx="1092509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12:</a:t>
            </a:r>
          </a:p>
          <a:p>
            <a:r>
              <a:rPr lang="fr-FR" sz="2400" b="1" dirty="0"/>
              <a:t>Quel animal rencontres-tu avant le bassin tactile ? </a:t>
            </a:r>
          </a:p>
          <a:p>
            <a:r>
              <a:rPr lang="fr-FR" sz="2400" dirty="0"/>
              <a:t>L’animation des myocastors a lieu à 14 h 20 et dure 25 min. La rencontre avec les alligators a lieu 50 minutes plus tard. </a:t>
            </a:r>
          </a:p>
          <a:p>
            <a:r>
              <a:rPr lang="fr-FR" sz="2400" b="1" dirty="0"/>
              <a:t>À quelle heure débute-t-elle ? </a:t>
            </a:r>
          </a:p>
          <a:p>
            <a:r>
              <a:rPr lang="fr-FR" sz="2400" dirty="0"/>
              <a:t>L’animation reptile dure 25 min puis chacun des 15 groupes de personnes est prise en photo avec un python sur les épaules. Cela dure 6 min par groupe. </a:t>
            </a:r>
          </a:p>
          <a:p>
            <a:r>
              <a:rPr lang="fr-FR" sz="2400" b="1" dirty="0"/>
              <a:t>Combien de temps les soigneurs restent-ils à cette animation ? </a:t>
            </a:r>
          </a:p>
          <a:p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A965FD7-3004-9800-0566-63501DC30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22" y="1600757"/>
            <a:ext cx="1803825" cy="92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5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972" y="30745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Le safari d’Augustin à Peaugres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FE43F60-2252-04A3-EB33-CA08C7B68246}"/>
              </a:ext>
            </a:extLst>
          </p:cNvPr>
          <p:cNvSpPr txBox="1">
            <a:spLocks/>
          </p:cNvSpPr>
          <p:nvPr/>
        </p:nvSpPr>
        <p:spPr>
          <a:xfrm>
            <a:off x="2554286" y="1780251"/>
            <a:ext cx="8750868" cy="617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Corbel" pitchFamily="34" charset="0"/>
              <a:buNone/>
            </a:pPr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Cherche sur internet le plan du zoo pour répondre aux questions. </a:t>
            </a:r>
          </a:p>
          <a:p>
            <a:pPr marL="45720" indent="0">
              <a:buFont typeface="Corbel" pitchFamily="34" charset="0"/>
              <a:buNone/>
            </a:pPr>
            <a:endParaRPr lang="fr-F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2400" b="1" u="sng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DFCFF8F-D9D9-544C-C077-9CC337CEF4F1}"/>
              </a:ext>
            </a:extLst>
          </p:cNvPr>
          <p:cNvSpPr txBox="1"/>
          <p:nvPr/>
        </p:nvSpPr>
        <p:spPr>
          <a:xfrm>
            <a:off x="960258" y="3082628"/>
            <a:ext cx="10925092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13:</a:t>
            </a:r>
          </a:p>
          <a:p>
            <a:pPr marL="0" indent="0">
              <a:buNone/>
            </a:pPr>
            <a:endParaRPr lang="fr-FR" sz="20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r>
              <a:rPr lang="fr-FR" sz="3600" b="1" dirty="0"/>
              <a:t>Quels animaux ne verra-t-il pas s’il tourne à gauche devant les girafes ? </a:t>
            </a:r>
          </a:p>
          <a:p>
            <a:r>
              <a:rPr lang="fr-FR" sz="3600" b="1" dirty="0"/>
              <a:t>Après les singes, s’il tourne à gauche puis à droite, quel animal verra-t-il ?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9014A7D-B6B8-83F1-328D-1636818A3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22" y="1600757"/>
            <a:ext cx="1803825" cy="92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7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3" y="287044"/>
            <a:ext cx="9601200" cy="121920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Les fiches d’animaux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FC190C4-184C-473A-99BE-89B5CA28E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7658" y="1155865"/>
            <a:ext cx="10121744" cy="468342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dirty="0">
                <a:solidFill>
                  <a:schemeClr val="tx1"/>
                </a:solidFill>
              </a:rPr>
              <a:t>A l’entrée de l’enclos des crocodiles, il y a une fiche explicative: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9192A68-84D2-C4F2-25D1-DC1B3DDC9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922" y="1614743"/>
            <a:ext cx="8265185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112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3" y="287044"/>
            <a:ext cx="9601200" cy="121920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Les fiches d’animaux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FC190C4-184C-473A-99BE-89B5CA28E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5783" y="2062938"/>
            <a:ext cx="10121744" cy="39624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14:</a:t>
            </a:r>
          </a:p>
          <a:p>
            <a:r>
              <a:rPr lang="fr-FR" dirty="0">
                <a:solidFill>
                  <a:schemeClr val="tx1"/>
                </a:solidFill>
              </a:rPr>
              <a:t>Retrouve dans la fiche un mot ayant pour racine : </a:t>
            </a:r>
            <a:r>
              <a:rPr lang="fr-FR" dirty="0" err="1">
                <a:solidFill>
                  <a:schemeClr val="tx1"/>
                </a:solidFill>
              </a:rPr>
              <a:t>stagni</a:t>
            </a:r>
            <a:r>
              <a:rPr lang="fr-FR" dirty="0">
                <a:solidFill>
                  <a:schemeClr val="tx1"/>
                </a:solidFill>
              </a:rPr>
              <a:t> (immobile) et repo (ramper)</a:t>
            </a:r>
          </a:p>
        </p:txBody>
      </p:sp>
    </p:spTree>
    <p:extLst>
      <p:ext uri="{BB962C8B-B14F-4D97-AF65-F5344CB8AC3E}">
        <p14:creationId xmlns:p14="http://schemas.microsoft.com/office/powerpoint/2010/main" val="375094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3" y="287044"/>
            <a:ext cx="9601200" cy="121920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Les fiches d’animaux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FC190C4-184C-473A-99BE-89B5CA28E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7658" y="1155865"/>
            <a:ext cx="10121744" cy="468342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dirty="0">
                <a:solidFill>
                  <a:schemeClr val="tx1"/>
                </a:solidFill>
              </a:rPr>
              <a:t>A l’entrée de la zone des ours blancs, il y a une fiche explicative: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31CFE01-1145-5389-DAE6-F6DAD1F4C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508" y="1595252"/>
            <a:ext cx="8222253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2493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3" y="287044"/>
            <a:ext cx="9601200" cy="121920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Les fiches d’animaux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FC190C4-184C-473A-99BE-89B5CA28E1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5783" y="1991686"/>
            <a:ext cx="10121744" cy="39624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14:</a:t>
            </a:r>
          </a:p>
          <a:p>
            <a:r>
              <a:rPr lang="fr-FR" dirty="0">
                <a:solidFill>
                  <a:schemeClr val="tx1"/>
                </a:solidFill>
              </a:rPr>
              <a:t>Retrouve dans la fiche un mot ayant pour racine : </a:t>
            </a:r>
            <a:r>
              <a:rPr lang="fr-FR" dirty="0" err="1">
                <a:solidFill>
                  <a:schemeClr val="tx1"/>
                </a:solidFill>
              </a:rPr>
              <a:t>carnis</a:t>
            </a:r>
            <a:r>
              <a:rPr lang="fr-FR" dirty="0">
                <a:solidFill>
                  <a:schemeClr val="tx1"/>
                </a:solidFill>
              </a:rPr>
              <a:t> (chair; viande)</a:t>
            </a:r>
          </a:p>
          <a:p>
            <a:r>
              <a:rPr lang="fr-FR" dirty="0">
                <a:solidFill>
                  <a:schemeClr val="tx1"/>
                </a:solidFill>
              </a:rPr>
              <a:t>Retrouve dans la fiche un mot de la famille de </a:t>
            </a:r>
            <a:r>
              <a:rPr lang="fr-FR" b="1" dirty="0">
                <a:solidFill>
                  <a:schemeClr val="tx1"/>
                </a:solidFill>
              </a:rPr>
              <a:t>pôle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  <a:p>
            <a:r>
              <a:rPr lang="fr-FR" dirty="0">
                <a:solidFill>
                  <a:schemeClr val="tx1"/>
                </a:solidFill>
              </a:rPr>
              <a:t>Retrouve dans la fiche un mot de la famille de </a:t>
            </a:r>
            <a:r>
              <a:rPr lang="fr-FR" b="1" dirty="0">
                <a:solidFill>
                  <a:schemeClr val="tx1"/>
                </a:solidFill>
              </a:rPr>
              <a:t>flotter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  <a:p>
            <a:r>
              <a:rPr lang="fr-FR" dirty="0">
                <a:solidFill>
                  <a:schemeClr val="tx1"/>
                </a:solidFill>
              </a:rPr>
              <a:t>Retrouve dans la fiche un mot de la famille de </a:t>
            </a:r>
            <a:r>
              <a:rPr lang="fr-FR" b="1" dirty="0">
                <a:solidFill>
                  <a:schemeClr val="tx1"/>
                </a:solidFill>
              </a:rPr>
              <a:t>seul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9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Au téléphone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296" y="1229391"/>
            <a:ext cx="11014971" cy="5203213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Jade et Augustin s’appellent le soir pour se raconter leur journée. </a:t>
            </a:r>
          </a:p>
          <a:p>
            <a:pPr marL="45720" indent="0">
              <a:buNone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« Salut Jade, alors, tes vacances ? </a:t>
            </a:r>
          </a:p>
          <a:p>
            <a:pPr>
              <a:buFontTx/>
              <a:buChar char="-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Super ! Aujourd’hui j’ai pu toucher un python, trop bien ! Et j’ai même vu des alligators !</a:t>
            </a:r>
          </a:p>
          <a:p>
            <a:pPr>
              <a:buFontTx/>
              <a:buChar char="-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Trop cool ? Moi j’ai vu des girafes et des éléphants. Mais je n’ai pas pu les toucher, c’était en safari voiture. </a:t>
            </a:r>
          </a:p>
          <a:p>
            <a:pPr>
              <a:buFontTx/>
              <a:buChar char="-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Pourtant, ça doit faire bizarre la peu d’éléphant.</a:t>
            </a:r>
          </a:p>
          <a:p>
            <a:pPr>
              <a:buFontTx/>
              <a:buChar char="-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Par contre j’ai pu donner à manger à des girafes, des feuilles pour leur goûter. J’adore les girafes, mais de près, ça fait un peu peur quand même…</a:t>
            </a:r>
          </a:p>
          <a:p>
            <a:pPr>
              <a:buFontTx/>
              <a:buChar char="-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Et tu as fait des visites ? Moi j’ai vu Lascaux, je te montrerai les photos. </a:t>
            </a:r>
          </a:p>
          <a:p>
            <a:pPr>
              <a:buFontTx/>
              <a:buChar char="-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Moi je te montrerai les photos du palais du facteur Cheval, trop bizarre mais super chouette. Tu as le droit de toucher à tout dedans ! »</a:t>
            </a:r>
          </a:p>
        </p:txBody>
      </p:sp>
    </p:spTree>
    <p:extLst>
      <p:ext uri="{BB962C8B-B14F-4D97-AF65-F5344CB8AC3E}">
        <p14:creationId xmlns:p14="http://schemas.microsoft.com/office/powerpoint/2010/main" val="398039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484</Words>
  <Application>Microsoft Office PowerPoint</Application>
  <PresentationFormat>Grand écran</PresentationFormat>
  <Paragraphs>45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Corbel</vt:lpstr>
      <vt:lpstr>Thème Office</vt:lpstr>
      <vt:lpstr>Base</vt:lpstr>
      <vt:lpstr>Les vacances de Jade et Augustin</vt:lpstr>
      <vt:lpstr>L’histoire</vt:lpstr>
      <vt:lpstr>L’aquarium du Bugue</vt:lpstr>
      <vt:lpstr>Le safari d’Augustin à Peaugres</vt:lpstr>
      <vt:lpstr>Les fiches d’animaux</vt:lpstr>
      <vt:lpstr>Les fiches d’animaux</vt:lpstr>
      <vt:lpstr>Les fiches d’animaux</vt:lpstr>
      <vt:lpstr>Les fiches d’animaux</vt:lpstr>
      <vt:lpstr>Au téléphone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33</cp:revision>
  <dcterms:created xsi:type="dcterms:W3CDTF">2021-06-27T12:28:36Z</dcterms:created>
  <dcterms:modified xsi:type="dcterms:W3CDTF">2022-07-02T10:16:06Z</dcterms:modified>
</cp:coreProperties>
</file>